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70" r:id="rId3"/>
    <p:sldId id="269" r:id="rId4"/>
    <p:sldId id="257" r:id="rId5"/>
    <p:sldId id="258" r:id="rId6"/>
    <p:sldId id="260" r:id="rId7"/>
    <p:sldId id="259" r:id="rId8"/>
    <p:sldId id="265" r:id="rId9"/>
    <p:sldId id="266" r:id="rId10"/>
    <p:sldId id="263" r:id="rId11"/>
    <p:sldId id="264" r:id="rId12"/>
    <p:sldId id="261" r:id="rId13"/>
    <p:sldId id="262" r:id="rId14"/>
    <p:sldId id="268" r:id="rId15"/>
    <p:sldId id="267" r:id="rId16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4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215EE4-26B1-4848-A0C3-7CD939E47D50}" v="2009" dt="2024-06-05T13:07:19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144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ÄNGLE Jannik Eduard" userId="fd6549b1-960c-4de3-a10f-a54a7ead70e3" providerId="ADAL" clId="{35215EE4-26B1-4848-A0C3-7CD939E47D50}"/>
    <pc:docChg chg="undo custSel addSld delSld modSld sldOrd">
      <pc:chgData name="LÄNGLE Jannik Eduard" userId="fd6549b1-960c-4de3-a10f-a54a7ead70e3" providerId="ADAL" clId="{35215EE4-26B1-4848-A0C3-7CD939E47D50}" dt="2024-06-05T13:07:19.054" v="2084"/>
      <pc:docMkLst>
        <pc:docMk/>
      </pc:docMkLst>
      <pc:sldChg chg="addSp modSp mod modTransition">
        <pc:chgData name="LÄNGLE Jannik Eduard" userId="fd6549b1-960c-4de3-a10f-a54a7ead70e3" providerId="ADAL" clId="{35215EE4-26B1-4848-A0C3-7CD939E47D50}" dt="2024-06-05T13:07:19.054" v="2084"/>
        <pc:sldMkLst>
          <pc:docMk/>
          <pc:sldMk cId="20236940" sldId="257"/>
        </pc:sldMkLst>
        <pc:picChg chg="add mod">
          <ac:chgData name="LÄNGLE Jannik Eduard" userId="fd6549b1-960c-4de3-a10f-a54a7ead70e3" providerId="ADAL" clId="{35215EE4-26B1-4848-A0C3-7CD939E47D50}" dt="2024-06-05T11:59:55.666" v="444" actId="1076"/>
          <ac:picMkLst>
            <pc:docMk/>
            <pc:sldMk cId="20236940" sldId="257"/>
            <ac:picMk id="3" creationId="{E071C05D-6867-F6C6-BC2C-F6FBA95EAE43}"/>
          </ac:picMkLst>
        </pc:picChg>
      </pc:sldChg>
      <pc:sldChg chg="addSp delSp modSp mod modTransition setBg modAnim">
        <pc:chgData name="LÄNGLE Jannik Eduard" userId="fd6549b1-960c-4de3-a10f-a54a7ead70e3" providerId="ADAL" clId="{35215EE4-26B1-4848-A0C3-7CD939E47D50}" dt="2024-06-05T11:57:58.762" v="440" actId="1076"/>
        <pc:sldMkLst>
          <pc:docMk/>
          <pc:sldMk cId="1617807263" sldId="258"/>
        </pc:sldMkLst>
        <pc:spChg chg="mod">
          <ac:chgData name="LÄNGLE Jannik Eduard" userId="fd6549b1-960c-4de3-a10f-a54a7ead70e3" providerId="ADAL" clId="{35215EE4-26B1-4848-A0C3-7CD939E47D50}" dt="2024-06-05T11:50:13.473" v="7" actId="1076"/>
          <ac:spMkLst>
            <pc:docMk/>
            <pc:sldMk cId="1617807263" sldId="258"/>
            <ac:spMk id="2" creationId="{BE7B1F17-E846-BD8F-8C7D-60BC23F6691F}"/>
          </ac:spMkLst>
        </pc:spChg>
        <pc:spChg chg="del mod">
          <ac:chgData name="LÄNGLE Jannik Eduard" userId="fd6549b1-960c-4de3-a10f-a54a7ead70e3" providerId="ADAL" clId="{35215EE4-26B1-4848-A0C3-7CD939E47D50}" dt="2024-06-05T11:50:50.674" v="15" actId="478"/>
          <ac:spMkLst>
            <pc:docMk/>
            <pc:sldMk cId="1617807263" sldId="258"/>
            <ac:spMk id="3" creationId="{714CF779-DC6F-A628-C813-A80EF604CE19}"/>
          </ac:spMkLst>
        </pc:spChg>
        <pc:spChg chg="add del mod">
          <ac:chgData name="LÄNGLE Jannik Eduard" userId="fd6549b1-960c-4de3-a10f-a54a7ead70e3" providerId="ADAL" clId="{35215EE4-26B1-4848-A0C3-7CD939E47D50}" dt="2024-06-05T11:50:52.949" v="19" actId="478"/>
          <ac:spMkLst>
            <pc:docMk/>
            <pc:sldMk cId="1617807263" sldId="258"/>
            <ac:spMk id="6" creationId="{42BE4459-1B4E-DCCF-C026-B36F3CFD9E01}"/>
          </ac:spMkLst>
        </pc:spChg>
        <pc:spChg chg="add mod">
          <ac:chgData name="LÄNGLE Jannik Eduard" userId="fd6549b1-960c-4de3-a10f-a54a7ead70e3" providerId="ADAL" clId="{35215EE4-26B1-4848-A0C3-7CD939E47D50}" dt="2024-06-05T11:57:58.762" v="440" actId="1076"/>
          <ac:spMkLst>
            <pc:docMk/>
            <pc:sldMk cId="1617807263" sldId="258"/>
            <ac:spMk id="9" creationId="{EDFFF99A-7113-FC9B-C609-2D519EE87F2B}"/>
          </ac:spMkLst>
        </pc:spChg>
        <pc:picChg chg="mod">
          <ac:chgData name="LÄNGLE Jannik Eduard" userId="fd6549b1-960c-4de3-a10f-a54a7ead70e3" providerId="ADAL" clId="{35215EE4-26B1-4848-A0C3-7CD939E47D50}" dt="2024-06-05T11:51:12.111" v="25" actId="1076"/>
          <ac:picMkLst>
            <pc:docMk/>
            <pc:sldMk cId="1617807263" sldId="258"/>
            <ac:picMk id="5" creationId="{9F160464-08F0-5358-5EE8-44B18424877E}"/>
          </ac:picMkLst>
        </pc:picChg>
        <pc:picChg chg="add mod">
          <ac:chgData name="LÄNGLE Jannik Eduard" userId="fd6549b1-960c-4de3-a10f-a54a7ead70e3" providerId="ADAL" clId="{35215EE4-26B1-4848-A0C3-7CD939E47D50}" dt="2024-06-05T11:51:15.238" v="26" actId="1076"/>
          <ac:picMkLst>
            <pc:docMk/>
            <pc:sldMk cId="1617807263" sldId="258"/>
            <ac:picMk id="8" creationId="{3D889D9C-2260-8361-CE9E-AEF8B1AE917E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14:43.776" v="930" actId="1076"/>
        <pc:sldMkLst>
          <pc:docMk/>
          <pc:sldMk cId="305736925" sldId="259"/>
        </pc:sldMkLst>
        <pc:spChg chg="mod">
          <ac:chgData name="LÄNGLE Jannik Eduard" userId="fd6549b1-960c-4de3-a10f-a54a7ead70e3" providerId="ADAL" clId="{35215EE4-26B1-4848-A0C3-7CD939E47D50}" dt="2024-06-05T12:01:02.435" v="465" actId="20577"/>
          <ac:spMkLst>
            <pc:docMk/>
            <pc:sldMk cId="305736925" sldId="259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07:19.985" v="665" actId="20577"/>
          <ac:spMkLst>
            <pc:docMk/>
            <pc:sldMk cId="305736925" sldId="259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00:26.434" v="455" actId="1076"/>
          <ac:picMkLst>
            <pc:docMk/>
            <pc:sldMk cId="305736925" sldId="259"/>
            <ac:picMk id="4" creationId="{BC02596B-027E-82A9-0FBE-F1B8D62D21C6}"/>
          </ac:picMkLst>
        </pc:picChg>
        <pc:picChg chg="del">
          <ac:chgData name="LÄNGLE Jannik Eduard" userId="fd6549b1-960c-4de3-a10f-a54a7ead70e3" providerId="ADAL" clId="{35215EE4-26B1-4848-A0C3-7CD939E47D50}" dt="2024-06-05T12:00:17.086" v="450" actId="478"/>
          <ac:picMkLst>
            <pc:docMk/>
            <pc:sldMk cId="305736925" sldId="259"/>
            <ac:picMk id="5" creationId="{9F160464-08F0-5358-5EE8-44B18424877E}"/>
          </ac:picMkLst>
        </pc:picChg>
        <pc:picChg chg="add del mod">
          <ac:chgData name="LÄNGLE Jannik Eduard" userId="fd6549b1-960c-4de3-a10f-a54a7ead70e3" providerId="ADAL" clId="{35215EE4-26B1-4848-A0C3-7CD939E47D50}" dt="2024-06-05T12:14:34.292" v="927" actId="478"/>
          <ac:picMkLst>
            <pc:docMk/>
            <pc:sldMk cId="305736925" sldId="259"/>
            <ac:picMk id="7" creationId="{CDFAAB16-0228-77F7-30F3-EDA6EAF45341}"/>
          </ac:picMkLst>
        </pc:picChg>
        <pc:picChg chg="del">
          <ac:chgData name="LÄNGLE Jannik Eduard" userId="fd6549b1-960c-4de3-a10f-a54a7ead70e3" providerId="ADAL" clId="{35215EE4-26B1-4848-A0C3-7CD939E47D50}" dt="2024-06-05T12:02:16.017" v="466" actId="478"/>
          <ac:picMkLst>
            <pc:docMk/>
            <pc:sldMk cId="305736925" sldId="259"/>
            <ac:picMk id="8" creationId="{3D889D9C-2260-8361-CE9E-AEF8B1AE917E}"/>
          </ac:picMkLst>
        </pc:picChg>
        <pc:picChg chg="add mod">
          <ac:chgData name="LÄNGLE Jannik Eduard" userId="fd6549b1-960c-4de3-a10f-a54a7ead70e3" providerId="ADAL" clId="{35215EE4-26B1-4848-A0C3-7CD939E47D50}" dt="2024-06-05T12:14:43.776" v="930" actId="1076"/>
          <ac:picMkLst>
            <pc:docMk/>
            <pc:sldMk cId="305736925" sldId="259"/>
            <ac:picMk id="11" creationId="{D7F24F55-7A48-3E29-0F2E-7534832AA563}"/>
          </ac:picMkLst>
        </pc:picChg>
      </pc:sldChg>
      <pc:sldChg chg="addSp modSp add mod ord modTransition">
        <pc:chgData name="LÄNGLE Jannik Eduard" userId="fd6549b1-960c-4de3-a10f-a54a7ead70e3" providerId="ADAL" clId="{35215EE4-26B1-4848-A0C3-7CD939E47D50}" dt="2024-06-05T12:00:43.948" v="456"/>
        <pc:sldMkLst>
          <pc:docMk/>
          <pc:sldMk cId="2816370410" sldId="260"/>
        </pc:sldMkLst>
        <pc:picChg chg="add mod">
          <ac:chgData name="LÄNGLE Jannik Eduard" userId="fd6549b1-960c-4de3-a10f-a54a7ead70e3" providerId="ADAL" clId="{35215EE4-26B1-4848-A0C3-7CD939E47D50}" dt="2024-06-05T12:00:14.926" v="449" actId="1076"/>
          <ac:picMkLst>
            <pc:docMk/>
            <pc:sldMk cId="2816370410" sldId="260"/>
            <ac:picMk id="3" creationId="{429B5ADF-3933-A5B8-D7BD-D589A856E1CD}"/>
          </ac:picMkLst>
        </pc:picChg>
      </pc:sldChg>
      <pc:sldChg chg="addSp modSp add mod ord">
        <pc:chgData name="LÄNGLE Jannik Eduard" userId="fd6549b1-960c-4de3-a10f-a54a7ead70e3" providerId="ADAL" clId="{35215EE4-26B1-4848-A0C3-7CD939E47D50}" dt="2024-06-05T12:10:54.264" v="816" actId="1076"/>
        <pc:sldMkLst>
          <pc:docMk/>
          <pc:sldMk cId="2654694637" sldId="261"/>
        </pc:sldMkLst>
        <pc:picChg chg="add mod">
          <ac:chgData name="LÄNGLE Jannik Eduard" userId="fd6549b1-960c-4de3-a10f-a54a7ead70e3" providerId="ADAL" clId="{35215EE4-26B1-4848-A0C3-7CD939E47D50}" dt="2024-06-05T12:07:57.912" v="676" actId="1076"/>
          <ac:picMkLst>
            <pc:docMk/>
            <pc:sldMk cId="2654694637" sldId="261"/>
            <ac:picMk id="4" creationId="{36F9FCF3-F4A5-684E-3138-1B54E08E74CE}"/>
          </ac:picMkLst>
        </pc:picChg>
        <pc:picChg chg="add mod">
          <ac:chgData name="LÄNGLE Jannik Eduard" userId="fd6549b1-960c-4de3-a10f-a54a7ead70e3" providerId="ADAL" clId="{35215EE4-26B1-4848-A0C3-7CD939E47D50}" dt="2024-06-05T12:10:54.264" v="816" actId="1076"/>
          <ac:picMkLst>
            <pc:docMk/>
            <pc:sldMk cId="2654694637" sldId="261"/>
            <ac:picMk id="6" creationId="{09D53B8B-C3AE-FC14-14D1-2C3D03A80876}"/>
          </ac:picMkLst>
        </pc:picChg>
      </pc:sldChg>
      <pc:sldChg chg="addSp delSp modSp add mod ord modAnim">
        <pc:chgData name="LÄNGLE Jannik Eduard" userId="fd6549b1-960c-4de3-a10f-a54a7ead70e3" providerId="ADAL" clId="{35215EE4-26B1-4848-A0C3-7CD939E47D50}" dt="2024-06-05T12:26:58.116" v="1221" actId="20577"/>
        <pc:sldMkLst>
          <pc:docMk/>
          <pc:sldMk cId="4147422589" sldId="262"/>
        </pc:sldMkLst>
        <pc:spChg chg="mod">
          <ac:chgData name="LÄNGLE Jannik Eduard" userId="fd6549b1-960c-4de3-a10f-a54a7ead70e3" providerId="ADAL" clId="{35215EE4-26B1-4848-A0C3-7CD939E47D50}" dt="2024-06-05T12:26:58.116" v="1221" actId="20577"/>
          <ac:spMkLst>
            <pc:docMk/>
            <pc:sldMk cId="4147422589" sldId="262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12:33.401" v="926" actId="1076"/>
          <ac:spMkLst>
            <pc:docMk/>
            <pc:sldMk cId="4147422589" sldId="262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08:12.474" v="698" actId="478"/>
          <ac:picMkLst>
            <pc:docMk/>
            <pc:sldMk cId="4147422589" sldId="262"/>
            <ac:picMk id="4" creationId="{BC02596B-027E-82A9-0FBE-F1B8D62D21C6}"/>
          </ac:picMkLst>
        </pc:picChg>
        <pc:picChg chg="add del mod">
          <ac:chgData name="LÄNGLE Jannik Eduard" userId="fd6549b1-960c-4de3-a10f-a54a7ead70e3" providerId="ADAL" clId="{35215EE4-26B1-4848-A0C3-7CD939E47D50}" dt="2024-06-05T12:11:06.820" v="820" actId="478"/>
          <ac:picMkLst>
            <pc:docMk/>
            <pc:sldMk cId="4147422589" sldId="262"/>
            <ac:picMk id="5" creationId="{B42A6FE9-D21A-1F23-8956-B46C2F8BC1FC}"/>
          </ac:picMkLst>
        </pc:picChg>
        <pc:picChg chg="del">
          <ac:chgData name="LÄNGLE Jannik Eduard" userId="fd6549b1-960c-4de3-a10f-a54a7ead70e3" providerId="ADAL" clId="{35215EE4-26B1-4848-A0C3-7CD939E47D50}" dt="2024-06-05T12:08:25.028" v="707" actId="478"/>
          <ac:picMkLst>
            <pc:docMk/>
            <pc:sldMk cId="4147422589" sldId="262"/>
            <ac:picMk id="7" creationId="{CDFAAB16-0228-77F7-30F3-EDA6EAF45341}"/>
          </ac:picMkLst>
        </pc:picChg>
        <pc:picChg chg="add del mod">
          <ac:chgData name="LÄNGLE Jannik Eduard" userId="fd6549b1-960c-4de3-a10f-a54a7ead70e3" providerId="ADAL" clId="{35215EE4-26B1-4848-A0C3-7CD939E47D50}" dt="2024-06-05T12:11:20.425" v="836" actId="478"/>
          <ac:picMkLst>
            <pc:docMk/>
            <pc:sldMk cId="4147422589" sldId="262"/>
            <ac:picMk id="8" creationId="{7834786C-16D9-68B3-515C-C6D10BA86038}"/>
          </ac:picMkLst>
        </pc:picChg>
        <pc:picChg chg="add mod">
          <ac:chgData name="LÄNGLE Jannik Eduard" userId="fd6549b1-960c-4de3-a10f-a54a7ead70e3" providerId="ADAL" clId="{35215EE4-26B1-4848-A0C3-7CD939E47D50}" dt="2024-06-05T12:11:15.873" v="827" actId="1076"/>
          <ac:picMkLst>
            <pc:docMk/>
            <pc:sldMk cId="4147422589" sldId="262"/>
            <ac:picMk id="11" creationId="{B48F4339-C5F8-A183-0C68-B3812944E400}"/>
          </ac:picMkLst>
        </pc:picChg>
        <pc:picChg chg="add mod">
          <ac:chgData name="LÄNGLE Jannik Eduard" userId="fd6549b1-960c-4de3-a10f-a54a7ead70e3" providerId="ADAL" clId="{35215EE4-26B1-4848-A0C3-7CD939E47D50}" dt="2024-06-05T12:11:45.694" v="841" actId="1076"/>
          <ac:picMkLst>
            <pc:docMk/>
            <pc:sldMk cId="4147422589" sldId="262"/>
            <ac:picMk id="13" creationId="{1E96C2A5-656B-3DE8-4941-3A8DF9954273}"/>
          </ac:picMkLst>
        </pc:picChg>
      </pc:sldChg>
      <pc:sldChg chg="add">
        <pc:chgData name="LÄNGLE Jannik Eduard" userId="fd6549b1-960c-4de3-a10f-a54a7ead70e3" providerId="ADAL" clId="{35215EE4-26B1-4848-A0C3-7CD939E47D50}" dt="2024-06-05T12:10:34.654" v="806" actId="2890"/>
        <pc:sldMkLst>
          <pc:docMk/>
          <pc:sldMk cId="3082366596" sldId="263"/>
        </pc:sldMkLst>
      </pc:sldChg>
      <pc:sldChg chg="add">
        <pc:chgData name="LÄNGLE Jannik Eduard" userId="fd6549b1-960c-4de3-a10f-a54a7ead70e3" providerId="ADAL" clId="{35215EE4-26B1-4848-A0C3-7CD939E47D50}" dt="2024-06-05T12:11:01.325" v="817" actId="2890"/>
        <pc:sldMkLst>
          <pc:docMk/>
          <pc:sldMk cId="3016791177" sldId="264"/>
        </pc:sldMkLst>
      </pc:sldChg>
      <pc:sldChg chg="addSp delSp modSp add mod modTransition modAnim">
        <pc:chgData name="LÄNGLE Jannik Eduard" userId="fd6549b1-960c-4de3-a10f-a54a7ead70e3" providerId="ADAL" clId="{35215EE4-26B1-4848-A0C3-7CD939E47D50}" dt="2024-06-05T12:17:29.575" v="1007" actId="1076"/>
        <pc:sldMkLst>
          <pc:docMk/>
          <pc:sldMk cId="3629240431" sldId="265"/>
        </pc:sldMkLst>
        <pc:spChg chg="mod">
          <ac:chgData name="LÄNGLE Jannik Eduard" userId="fd6549b1-960c-4de3-a10f-a54a7ead70e3" providerId="ADAL" clId="{35215EE4-26B1-4848-A0C3-7CD939E47D50}" dt="2024-06-05T12:17:29.575" v="1007" actId="1076"/>
          <ac:spMkLst>
            <pc:docMk/>
            <pc:sldMk cId="3629240431" sldId="265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16:25.547" v="939" actId="1076"/>
          <ac:picMkLst>
            <pc:docMk/>
            <pc:sldMk cId="3629240431" sldId="265"/>
            <ac:picMk id="5" creationId="{15984ECD-DE03-3FBF-7976-18EE31347479}"/>
          </ac:picMkLst>
        </pc:picChg>
        <pc:picChg chg="del">
          <ac:chgData name="LÄNGLE Jannik Eduard" userId="fd6549b1-960c-4de3-a10f-a54a7ead70e3" providerId="ADAL" clId="{35215EE4-26B1-4848-A0C3-7CD939E47D50}" dt="2024-06-05T12:16:21.051" v="938" actId="478"/>
          <ac:picMkLst>
            <pc:docMk/>
            <pc:sldMk cId="3629240431" sldId="265"/>
            <ac:picMk id="11" creationId="{D7F24F55-7A48-3E29-0F2E-7534832AA563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20:26.508" v="1158" actId="1076"/>
        <pc:sldMkLst>
          <pc:docMk/>
          <pc:sldMk cId="829789578" sldId="266"/>
        </pc:sldMkLst>
        <pc:spChg chg="mod">
          <ac:chgData name="LÄNGLE Jannik Eduard" userId="fd6549b1-960c-4de3-a10f-a54a7ead70e3" providerId="ADAL" clId="{35215EE4-26B1-4848-A0C3-7CD939E47D50}" dt="2024-06-05T12:20:26.508" v="1158" actId="1076"/>
          <ac:spMkLst>
            <pc:docMk/>
            <pc:sldMk cId="829789578" sldId="266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18:20.664" v="1009" actId="478"/>
          <ac:picMkLst>
            <pc:docMk/>
            <pc:sldMk cId="829789578" sldId="266"/>
            <ac:picMk id="5" creationId="{15984ECD-DE03-3FBF-7976-18EE31347479}"/>
          </ac:picMkLst>
        </pc:picChg>
        <pc:picChg chg="add mod">
          <ac:chgData name="LÄNGLE Jannik Eduard" userId="fd6549b1-960c-4de3-a10f-a54a7ead70e3" providerId="ADAL" clId="{35215EE4-26B1-4848-A0C3-7CD939E47D50}" dt="2024-06-05T12:18:26.204" v="1013" actId="1076"/>
          <ac:picMkLst>
            <pc:docMk/>
            <pc:sldMk cId="829789578" sldId="266"/>
            <ac:picMk id="6" creationId="{55A40CF5-6E53-9CD2-663B-C446D7CB3BA9}"/>
          </ac:picMkLst>
        </pc:picChg>
        <pc:picChg chg="add mod">
          <ac:chgData name="LÄNGLE Jannik Eduard" userId="fd6549b1-960c-4de3-a10f-a54a7ead70e3" providerId="ADAL" clId="{35215EE4-26B1-4848-A0C3-7CD939E47D50}" dt="2024-06-05T12:18:47.418" v="1018" actId="1076"/>
          <ac:picMkLst>
            <pc:docMk/>
            <pc:sldMk cId="829789578" sldId="266"/>
            <ac:picMk id="8" creationId="{3361107E-9B28-3693-2E38-C3CEC4DB05E1}"/>
          </ac:picMkLst>
        </pc:picChg>
      </pc:sldChg>
      <pc:sldChg chg="addSp delSp modSp new mod modTransition setBg">
        <pc:chgData name="LÄNGLE Jannik Eduard" userId="fd6549b1-960c-4de3-a10f-a54a7ead70e3" providerId="ADAL" clId="{35215EE4-26B1-4848-A0C3-7CD939E47D50}" dt="2024-06-05T12:27:33.079" v="1229"/>
        <pc:sldMkLst>
          <pc:docMk/>
          <pc:sldMk cId="3420363450" sldId="267"/>
        </pc:sldMkLst>
        <pc:spChg chg="del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2" creationId="{F78F0C24-4A46-BF92-9309-76FBA390D5F1}"/>
          </ac:spMkLst>
        </pc:spChg>
        <pc:spChg chg="del">
          <ac:chgData name="LÄNGLE Jannik Eduard" userId="fd6549b1-960c-4de3-a10f-a54a7ead70e3" providerId="ADAL" clId="{35215EE4-26B1-4848-A0C3-7CD939E47D50}" dt="2024-06-05T12:23:34.392" v="1160"/>
          <ac:spMkLst>
            <pc:docMk/>
            <pc:sldMk cId="3420363450" sldId="267"/>
            <ac:spMk id="3" creationId="{0B69C225-82AB-AB44-D03F-99AF8AD18C83}"/>
          </ac:spMkLst>
        </pc:spChg>
        <pc:spChg chg="add mod">
          <ac:chgData name="LÄNGLE Jannik Eduard" userId="fd6549b1-960c-4de3-a10f-a54a7ead70e3" providerId="ADAL" clId="{35215EE4-26B1-4848-A0C3-7CD939E47D50}" dt="2024-06-05T12:25:40.582" v="1207" actId="122"/>
          <ac:spMkLst>
            <pc:docMk/>
            <pc:sldMk cId="3420363450" sldId="267"/>
            <ac:spMk id="6" creationId="{F8382D98-BFF8-8686-E525-20ADFD86037E}"/>
          </ac:spMkLst>
        </pc:spChg>
        <pc:spChg chg="add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10" creationId="{4F4EB669-EE7A-468E-A94E-4C78EDCF3271}"/>
          </ac:spMkLst>
        </pc:spChg>
        <pc:picChg chg="add mod">
          <ac:chgData name="LÄNGLE Jannik Eduard" userId="fd6549b1-960c-4de3-a10f-a54a7ead70e3" providerId="ADAL" clId="{35215EE4-26B1-4848-A0C3-7CD939E47D50}" dt="2024-06-05T12:25:20.619" v="1205" actId="1076"/>
          <ac:picMkLst>
            <pc:docMk/>
            <pc:sldMk cId="3420363450" sldId="267"/>
            <ac:picMk id="5" creationId="{A744AFB1-F8D9-E054-FA76-E12A33D924A4}"/>
          </ac:picMkLst>
        </pc:picChg>
      </pc:sldChg>
      <pc:sldChg chg="add del setBg">
        <pc:chgData name="LÄNGLE Jannik Eduard" userId="fd6549b1-960c-4de3-a10f-a54a7ead70e3" providerId="ADAL" clId="{35215EE4-26B1-4848-A0C3-7CD939E47D50}" dt="2024-06-05T12:24:19.899" v="1165" actId="47"/>
        <pc:sldMkLst>
          <pc:docMk/>
          <pc:sldMk cId="2329255986" sldId="268"/>
        </pc:sldMkLst>
      </pc:sldChg>
      <pc:sldChg chg="add ord">
        <pc:chgData name="LÄNGLE Jannik Eduard" userId="fd6549b1-960c-4de3-a10f-a54a7ead70e3" providerId="ADAL" clId="{35215EE4-26B1-4848-A0C3-7CD939E47D50}" dt="2024-06-05T12:24:26.530" v="1168"/>
        <pc:sldMkLst>
          <pc:docMk/>
          <pc:sldMk cId="4169505103" sldId="268"/>
        </pc:sldMkLst>
      </pc:sldChg>
      <pc:sldChg chg="addSp delSp modSp new add del mod ord modTransition setBg modAnim">
        <pc:chgData name="LÄNGLE Jannik Eduard" userId="fd6549b1-960c-4de3-a10f-a54a7ead70e3" providerId="ADAL" clId="{35215EE4-26B1-4848-A0C3-7CD939E47D50}" dt="2024-06-05T13:07:11.869" v="2083"/>
        <pc:sldMkLst>
          <pc:docMk/>
          <pc:sldMk cId="2445607289" sldId="269"/>
        </pc:sldMkLst>
        <pc:spChg chg="del">
          <ac:chgData name="LÄNGLE Jannik Eduard" userId="fd6549b1-960c-4de3-a10f-a54a7ead70e3" providerId="ADAL" clId="{35215EE4-26B1-4848-A0C3-7CD939E47D50}" dt="2024-06-05T12:30:54.179" v="1232" actId="478"/>
          <ac:spMkLst>
            <pc:docMk/>
            <pc:sldMk cId="2445607289" sldId="269"/>
            <ac:spMk id="2" creationId="{07F51A70-8614-46F7-91FA-F8BA7483C1FD}"/>
          </ac:spMkLst>
        </pc:spChg>
        <pc:spChg chg="add mod">
          <ac:chgData name="LÄNGLE Jannik Eduard" userId="fd6549b1-960c-4de3-a10f-a54a7ead70e3" providerId="ADAL" clId="{35215EE4-26B1-4848-A0C3-7CD939E47D50}" dt="2024-06-05T12:53:51.132" v="1766" actId="1076"/>
          <ac:spMkLst>
            <pc:docMk/>
            <pc:sldMk cId="2445607289" sldId="269"/>
            <ac:spMk id="2" creationId="{6DA74461-E507-224B-EA27-06C2855278A3}"/>
          </ac:spMkLst>
        </pc:spChg>
        <pc:spChg chg="del">
          <ac:chgData name="LÄNGLE Jannik Eduard" userId="fd6549b1-960c-4de3-a10f-a54a7ead70e3" providerId="ADAL" clId="{35215EE4-26B1-4848-A0C3-7CD939E47D50}" dt="2024-06-05T12:31:54.059" v="1261" actId="478"/>
          <ac:spMkLst>
            <pc:docMk/>
            <pc:sldMk cId="2445607289" sldId="269"/>
            <ac:spMk id="3" creationId="{E94A22AC-1CFA-F116-F6DE-B76FE2EEAEAF}"/>
          </ac:spMkLst>
        </pc:spChg>
        <pc:spChg chg="add mod">
          <ac:chgData name="LÄNGLE Jannik Eduard" userId="fd6549b1-960c-4de3-a10f-a54a7ead70e3" providerId="ADAL" clId="{35215EE4-26B1-4848-A0C3-7CD939E47D50}" dt="2024-06-05T13:04:21.573" v="1892" actId="1076"/>
          <ac:spMkLst>
            <pc:docMk/>
            <pc:sldMk cId="2445607289" sldId="269"/>
            <ac:spMk id="5" creationId="{ED26E572-3439-5A28-3A76-59015DE3971F}"/>
          </ac:spMkLst>
        </pc:spChg>
        <pc:spChg chg="add mod">
          <ac:chgData name="LÄNGLE Jannik Eduard" userId="fd6549b1-960c-4de3-a10f-a54a7ead70e3" providerId="ADAL" clId="{35215EE4-26B1-4848-A0C3-7CD939E47D50}" dt="2024-06-05T13:04:01.740" v="1891" actId="122"/>
          <ac:spMkLst>
            <pc:docMk/>
            <pc:sldMk cId="2445607289" sldId="269"/>
            <ac:spMk id="6" creationId="{39362411-8FF7-87E7-6809-FC88D2B3D702}"/>
          </ac:spMkLst>
        </pc:spChg>
        <pc:spChg chg="add mod">
          <ac:chgData name="LÄNGLE Jannik Eduard" userId="fd6549b1-960c-4de3-a10f-a54a7ead70e3" providerId="ADAL" clId="{35215EE4-26B1-4848-A0C3-7CD939E47D50}" dt="2024-06-05T13:02:37.777" v="1883" actId="1076"/>
          <ac:spMkLst>
            <pc:docMk/>
            <pc:sldMk cId="2445607289" sldId="269"/>
            <ac:spMk id="7" creationId="{20274BBB-C4A4-81FC-2C16-9ECB83B845B5}"/>
          </ac:spMkLst>
        </pc:spChg>
        <pc:spChg chg="add mod">
          <ac:chgData name="LÄNGLE Jannik Eduard" userId="fd6549b1-960c-4de3-a10f-a54a7ead70e3" providerId="ADAL" clId="{35215EE4-26B1-4848-A0C3-7CD939E47D50}" dt="2024-06-05T13:05:41.479" v="2072" actId="20577"/>
          <ac:spMkLst>
            <pc:docMk/>
            <pc:sldMk cId="2445607289" sldId="269"/>
            <ac:spMk id="8" creationId="{56042F99-8B1A-0ACD-41F0-55FA13A4C95E}"/>
          </ac:spMkLst>
        </pc:spChg>
        <pc:spChg chg="add del mod">
          <ac:chgData name="LÄNGLE Jannik Eduard" userId="fd6549b1-960c-4de3-a10f-a54a7ead70e3" providerId="ADAL" clId="{35215EE4-26B1-4848-A0C3-7CD939E47D50}" dt="2024-06-05T12:31:35.208" v="1257" actId="478"/>
          <ac:spMkLst>
            <pc:docMk/>
            <pc:sldMk cId="2445607289" sldId="269"/>
            <ac:spMk id="8" creationId="{9DB48C7C-08B3-4368-0CD2-7109AFEF3768}"/>
          </ac:spMkLst>
        </pc:spChg>
        <pc:spChg chg="add mod">
          <ac:chgData name="LÄNGLE Jannik Eduard" userId="fd6549b1-960c-4de3-a10f-a54a7ead70e3" providerId="ADAL" clId="{35215EE4-26B1-4848-A0C3-7CD939E47D50}" dt="2024-06-05T12:58:38.792" v="1771" actId="1076"/>
          <ac:spMkLst>
            <pc:docMk/>
            <pc:sldMk cId="2445607289" sldId="269"/>
            <ac:spMk id="9" creationId="{71A3E601-022A-0EBB-1370-DAB0429F9EF9}"/>
          </ac:spMkLst>
        </pc:spChg>
        <pc:picChg chg="add del mod">
          <ac:chgData name="LÄNGLE Jannik Eduard" userId="fd6549b1-960c-4de3-a10f-a54a7ead70e3" providerId="ADAL" clId="{35215EE4-26B1-4848-A0C3-7CD939E47D50}" dt="2024-06-05T12:31:42.018" v="1260" actId="478"/>
          <ac:picMkLst>
            <pc:docMk/>
            <pc:sldMk cId="2445607289" sldId="269"/>
            <ac:picMk id="7" creationId="{1F45B211-2431-D235-1EC8-31A3532E1639}"/>
          </ac:picMkLst>
        </pc:picChg>
        <pc:cxnChg chg="add mod">
          <ac:chgData name="LÄNGLE Jannik Eduard" userId="fd6549b1-960c-4de3-a10f-a54a7ead70e3" providerId="ADAL" clId="{35215EE4-26B1-4848-A0C3-7CD939E47D50}" dt="2024-06-05T12:53:07.548" v="1763" actId="1076"/>
          <ac:cxnSpMkLst>
            <pc:docMk/>
            <pc:sldMk cId="2445607289" sldId="269"/>
            <ac:cxnSpMk id="4" creationId="{99FED308-1A09-9433-FC98-1DD660D3DCBD}"/>
          </ac:cxnSpMkLst>
        </pc:cxnChg>
      </pc:sldChg>
      <pc:sldChg chg="addSp delSp modSp add mod delAnim modAnim">
        <pc:chgData name="LÄNGLE Jannik Eduard" userId="fd6549b1-960c-4de3-a10f-a54a7ead70e3" providerId="ADAL" clId="{35215EE4-26B1-4848-A0C3-7CD939E47D50}" dt="2024-06-05T12:47:11.147" v="1715" actId="29295"/>
        <pc:sldMkLst>
          <pc:docMk/>
          <pc:sldMk cId="1089358432" sldId="270"/>
        </pc:sldMkLst>
        <pc:spChg chg="add mod">
          <ac:chgData name="LÄNGLE Jannik Eduard" userId="fd6549b1-960c-4de3-a10f-a54a7ead70e3" providerId="ADAL" clId="{35215EE4-26B1-4848-A0C3-7CD939E47D50}" dt="2024-06-05T12:45:39.193" v="1614" actId="1076"/>
          <ac:spMkLst>
            <pc:docMk/>
            <pc:sldMk cId="1089358432" sldId="270"/>
            <ac:spMk id="2" creationId="{9A1C66E9-206F-6405-39E6-705D648C8108}"/>
          </ac:spMkLst>
        </pc:spChg>
        <pc:spChg chg="mod">
          <ac:chgData name="LÄNGLE Jannik Eduard" userId="fd6549b1-960c-4de3-a10f-a54a7ead70e3" providerId="ADAL" clId="{35215EE4-26B1-4848-A0C3-7CD939E47D50}" dt="2024-06-05T12:45:52.650" v="1622" actId="1076"/>
          <ac:spMkLst>
            <pc:docMk/>
            <pc:sldMk cId="1089358432" sldId="270"/>
            <ac:spMk id="5" creationId="{ED26E572-3439-5A28-3A76-59015DE3971F}"/>
          </ac:spMkLst>
        </pc:spChg>
        <pc:spChg chg="del mod">
          <ac:chgData name="LÄNGLE Jannik Eduard" userId="fd6549b1-960c-4de3-a10f-a54a7ead70e3" providerId="ADAL" clId="{35215EE4-26B1-4848-A0C3-7CD939E47D50}" dt="2024-06-05T12:44:46.388" v="1553" actId="478"/>
          <ac:spMkLst>
            <pc:docMk/>
            <pc:sldMk cId="1089358432" sldId="270"/>
            <ac:spMk id="9" creationId="{71A3E601-022A-0EBB-1370-DAB0429F9EF9}"/>
          </ac:spMkLst>
        </pc:spChg>
        <pc:picChg chg="add mod ord">
          <ac:chgData name="LÄNGLE Jannik Eduard" userId="fd6549b1-960c-4de3-a10f-a54a7ead70e3" providerId="ADAL" clId="{35215EE4-26B1-4848-A0C3-7CD939E47D50}" dt="2024-06-05T12:47:11.147" v="1715" actId="29295"/>
          <ac:picMkLst>
            <pc:docMk/>
            <pc:sldMk cId="1089358432" sldId="270"/>
            <ac:picMk id="4" creationId="{06005415-F536-23F0-23A3-88FC59812B75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0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4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3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3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8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4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7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6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004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505F355-D9B7-492A-91C5-52AE9D9A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arge valley rocks">
            <a:extLst>
              <a:ext uri="{FF2B5EF4-FFF2-40B4-BE49-F238E27FC236}">
                <a16:creationId xmlns:a16="http://schemas.microsoft.com/office/drawing/2014/main" id="{E4065D8B-021C-4172-65DF-51BD7B17AF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7" b="77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689BF69F-F060-4ACF-A4F5-D123B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282940" y="-51065"/>
            <a:ext cx="6858000" cy="696012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1000"/>
                </a:srgbClr>
              </a:gs>
              <a:gs pos="100000">
                <a:srgbClr val="000000">
                  <a:alpha val="6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077AA-4DBE-8040-D080-AAEDC5198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799" y="1371600"/>
            <a:ext cx="6114227" cy="2736443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rgbClr val="FFFFFF"/>
                </a:solidFill>
              </a:rPr>
              <a:t>Terra Scape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5690E-A0FA-DA58-84FF-F1FE9AC59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6799" y="4299358"/>
            <a:ext cx="6114227" cy="1187042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rgbClr val="FFFFFF"/>
                </a:solidFill>
              </a:rPr>
              <a:t>Jannik und Noah</a:t>
            </a:r>
          </a:p>
        </p:txBody>
      </p:sp>
    </p:spTree>
    <p:extLst>
      <p:ext uri="{BB962C8B-B14F-4D97-AF65-F5344CB8AC3E}">
        <p14:creationId xmlns:p14="http://schemas.microsoft.com/office/powerpoint/2010/main" val="26428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6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PFLANZEN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093870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pFLANZEN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SAAT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PFLEGE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TEMPERATUR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NÄHRSTOFFBEDARF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ERNTE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kRANKHEITEN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5" name="Grafik 4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B42A6FE9-D21A-1F23-8956-B46C2F8BC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54" y="358906"/>
            <a:ext cx="793827" cy="113831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834786C-16D9-68B3-515C-C6D10BA86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477" y="2093870"/>
            <a:ext cx="7561907" cy="370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91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94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BENUTZER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426075"/>
            <a:ext cx="4314496" cy="29639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bENUTZER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MUSIK SPIELEN/Pausieren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Name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Passwort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Standort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Abmelden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11" name="Grafik 10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B48F4339-C5F8-A183-0C68-B3812944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066" y="366138"/>
            <a:ext cx="1285260" cy="112385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E96C2A5-656B-3DE8-4941-3A8DF995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273" y="1719312"/>
            <a:ext cx="6462419" cy="437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22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05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4EB669-EE7A-468E-A94E-4C78EDCF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Himmel, Natur, Baum, Wolke enthält.&#10;&#10;Automatisch generierte Beschreibung">
            <a:extLst>
              <a:ext uri="{FF2B5EF4-FFF2-40B4-BE49-F238E27FC236}">
                <a16:creationId xmlns:a16="http://schemas.microsoft.com/office/drawing/2014/main" id="{A744AFB1-F8D9-E054-FA76-E12A33D92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" r="-1" b="-1"/>
          <a:stretch/>
        </p:blipFill>
        <p:spPr>
          <a:xfrm>
            <a:off x="20" y="10"/>
            <a:ext cx="12191980" cy="68960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8382D98-BFF8-8686-E525-20ADFD86037E}"/>
              </a:ext>
            </a:extLst>
          </p:cNvPr>
          <p:cNvSpPr txBox="1">
            <a:spLocks/>
          </p:cNvSpPr>
          <p:nvPr/>
        </p:nvSpPr>
        <p:spPr>
          <a:xfrm>
            <a:off x="2328317" y="266700"/>
            <a:ext cx="7535366" cy="2980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600">
                <a:solidFill>
                  <a:schemeClr val="bg1"/>
                </a:solidFill>
              </a:rPr>
              <a:t>DEMO</a:t>
            </a:r>
            <a:endParaRPr lang="de-DE" sz="8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36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Zimmerpflanze, Kraut, draußen, Blumentopf enthält.&#10;&#10;Automatisch generierte Beschreibung">
            <a:extLst>
              <a:ext uri="{FF2B5EF4-FFF2-40B4-BE49-F238E27FC236}">
                <a16:creationId xmlns:a16="http://schemas.microsoft.com/office/drawing/2014/main" id="{06005415-F536-23F0-23A3-88FC59812B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4325" y="-897969"/>
            <a:ext cx="12844992" cy="8670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914400"/>
            <a:ext cx="8550062" cy="1238250"/>
          </a:xfrm>
        </p:spPr>
        <p:txBody>
          <a:bodyPr>
            <a:normAutofit/>
          </a:bodyPr>
          <a:lstStyle/>
          <a:p>
            <a:pPr algn="ctr"/>
            <a:r>
              <a:rPr lang="de-DE" sz="6000" b="0">
                <a:solidFill>
                  <a:schemeClr val="bg1"/>
                </a:solidFill>
              </a:rPr>
              <a:t>GRUNDIDEE</a:t>
            </a:r>
            <a:r>
              <a:rPr lang="de-DE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66E9-206F-6405-39E6-705D648C8108}"/>
              </a:ext>
            </a:extLst>
          </p:cNvPr>
          <p:cNvSpPr txBox="1">
            <a:spLocks/>
          </p:cNvSpPr>
          <p:nvPr/>
        </p:nvSpPr>
        <p:spPr>
          <a:xfrm>
            <a:off x="419100" y="2600326"/>
            <a:ext cx="11353800" cy="24955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>
                <a:solidFill>
                  <a:schemeClr val="bg1"/>
                </a:solidFill>
              </a:rPr>
              <a:t>Einfache Planung eines Gartens </a:t>
            </a:r>
          </a:p>
        </p:txBody>
      </p:sp>
    </p:spTree>
    <p:extLst>
      <p:ext uri="{BB962C8B-B14F-4D97-AF65-F5344CB8AC3E}">
        <p14:creationId xmlns:p14="http://schemas.microsoft.com/office/powerpoint/2010/main" val="1089358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4365" y="353698"/>
            <a:ext cx="1941810" cy="861409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ZIELE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1A3E601-022A-0EBB-1370-DAB0429F9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1751695"/>
            <a:ext cx="4956472" cy="3354609"/>
          </a:xfrm>
        </p:spPr>
        <p:txBody>
          <a:bodyPr>
            <a:noAutofit/>
          </a:bodyPr>
          <a:lstStyle/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Einfache Planung von Garten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Wetter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Pflanzen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CHEMIE SYSTEM </a:t>
            </a: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 WELCHE Pflanzen passen zueinander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Wasserstand von den Beeten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MIT Datenbankanbindung</a:t>
            </a:r>
            <a:endParaRPr lang="de-DE" dirty="0">
              <a:solidFill>
                <a:srgbClr val="FFFFFF"/>
              </a:solidFill>
              <a:latin typeface="Ahorni"/>
            </a:endParaRPr>
          </a:p>
          <a:p>
            <a:pPr marL="628650" indent="-266700"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74461-E507-224B-EA27-06C2855278A3}"/>
              </a:ext>
            </a:extLst>
          </p:cNvPr>
          <p:cNvSpPr txBox="1">
            <a:spLocks/>
          </p:cNvSpPr>
          <p:nvPr/>
        </p:nvSpPr>
        <p:spPr>
          <a:xfrm>
            <a:off x="7447458" y="409321"/>
            <a:ext cx="4132560" cy="8057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PROBLEME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9FED308-1A09-9433-FC98-1DD660D3DCBD}"/>
              </a:ext>
            </a:extLst>
          </p:cNvPr>
          <p:cNvCxnSpPr/>
          <p:nvPr/>
        </p:nvCxnSpPr>
        <p:spPr>
          <a:xfrm>
            <a:off x="5707856" y="571500"/>
            <a:ext cx="0" cy="57150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39362411-8FF7-87E7-6809-FC88D2B3D702}"/>
              </a:ext>
            </a:extLst>
          </p:cNvPr>
          <p:cNvSpPr txBox="1">
            <a:spLocks/>
          </p:cNvSpPr>
          <p:nvPr/>
        </p:nvSpPr>
        <p:spPr>
          <a:xfrm>
            <a:off x="6484145" y="1563576"/>
            <a:ext cx="4956472" cy="14344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Runde </a:t>
            </a:r>
            <a:r>
              <a:rPr lang="de-DE" dirty="0" err="1">
                <a:solidFill>
                  <a:srgbClr val="FFFFFF"/>
                </a:solidFill>
                <a:latin typeface="Ahorni"/>
              </a:rPr>
              <a:t>progess</a:t>
            </a:r>
            <a:r>
              <a:rPr lang="de-DE" dirty="0">
                <a:solidFill>
                  <a:srgbClr val="FFFFFF"/>
                </a:solidFill>
                <a:latin typeface="Ahorni"/>
              </a:rPr>
              <a:t> bar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Chemie </a:t>
            </a:r>
            <a:r>
              <a:rPr lang="de-DE" dirty="0" err="1">
                <a:solidFill>
                  <a:srgbClr val="FFFFFF"/>
                </a:solidFill>
                <a:latin typeface="Ahorni"/>
              </a:rPr>
              <a:t>verbindungen</a:t>
            </a:r>
            <a:endParaRPr lang="de-DE" dirty="0">
              <a:solidFill>
                <a:srgbClr val="FFFFFF"/>
              </a:solidFill>
              <a:latin typeface="Ahorni"/>
            </a:endParaRP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</a:rPr>
              <a:t>USER anmelden/Registrieren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0274BBB-C4A4-81FC-2C16-9ECB83B845B5}"/>
              </a:ext>
            </a:extLst>
          </p:cNvPr>
          <p:cNvSpPr txBox="1">
            <a:spLocks/>
          </p:cNvSpPr>
          <p:nvPr/>
        </p:nvSpPr>
        <p:spPr>
          <a:xfrm>
            <a:off x="7447458" y="3340640"/>
            <a:ext cx="4132560" cy="8057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LÖSUNGEN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042F99-8B1A-0ACD-41F0-55FA13A4C95E}"/>
              </a:ext>
            </a:extLst>
          </p:cNvPr>
          <p:cNvSpPr txBox="1">
            <a:spLocks/>
          </p:cNvSpPr>
          <p:nvPr/>
        </p:nvSpPr>
        <p:spPr>
          <a:xfrm>
            <a:off x="6484145" y="4489072"/>
            <a:ext cx="4956472" cy="14344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FFFFFF"/>
                </a:solidFill>
                <a:latin typeface="Ahorni"/>
              </a:rPr>
              <a:t>Nuget</a:t>
            </a:r>
            <a:r>
              <a:rPr lang="de-DE" dirty="0">
                <a:solidFill>
                  <a:srgbClr val="FFFFFF"/>
                </a:solidFill>
                <a:latin typeface="Ahorni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Ahorni"/>
              </a:rPr>
              <a:t>package</a:t>
            </a:r>
            <a:r>
              <a:rPr lang="de-DE" dirty="0">
                <a:solidFill>
                  <a:srgbClr val="FFFFFF"/>
                </a:solidFill>
                <a:latin typeface="Ahorni"/>
              </a:rPr>
              <a:t> </a:t>
            </a: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 </a:t>
            </a:r>
            <a:r>
              <a:rPr lang="de-DE" dirty="0" err="1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Syncfusion</a:t>
            </a:r>
            <a:endParaRPr lang="de-DE" dirty="0">
              <a:solidFill>
                <a:srgbClr val="FFFFFF"/>
              </a:solidFill>
              <a:latin typeface="Ahorni"/>
              <a:sym typeface="Wingdings" panose="05000000000000000000" pitchFamily="2" charset="2"/>
            </a:endParaRP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Datenbank verändern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Spalte zur DB Hinzufügen</a:t>
            </a:r>
            <a:endParaRPr lang="de-DE" dirty="0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607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4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4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6" grpId="0" build="p"/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69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HOME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160464-08F0-5358-5EE8-44B184248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62" y="339047"/>
            <a:ext cx="1316632" cy="1178038"/>
          </a:xfrm>
          <a:prstGeom prst="rect">
            <a:avLst/>
          </a:prstGeom>
        </p:spPr>
      </p:pic>
      <p:pic>
        <p:nvPicPr>
          <p:cNvPr id="8" name="Grafik 7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D889D9C-2260-8361-CE9E-AEF8B1AE91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15" y="630245"/>
            <a:ext cx="5896995" cy="559751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2065116"/>
            <a:ext cx="4994348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Derzeitiges </a:t>
            </a:r>
            <a:r>
              <a:rPr lang="de-DE" b="1" dirty="0" err="1">
                <a:solidFill>
                  <a:srgbClr val="FFFFFF"/>
                </a:solidFill>
                <a:latin typeface="Ahorni"/>
              </a:rPr>
              <a:t>wetter</a:t>
            </a:r>
            <a:endParaRPr lang="de-DE" b="1" dirty="0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Derzeitige Temperatur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derzeitiger regen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Derzeitiger </a:t>
            </a:r>
            <a:r>
              <a:rPr lang="de-DE" b="1" dirty="0" err="1">
                <a:solidFill>
                  <a:srgbClr val="FFFFFF"/>
                </a:solidFill>
                <a:latin typeface="Ahorni"/>
              </a:rPr>
              <a:t>schnee</a:t>
            </a:r>
            <a:endParaRPr lang="de-DE" b="1" dirty="0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Derzeitige </a:t>
            </a:r>
            <a:r>
              <a:rPr lang="de-DE" b="1" dirty="0" err="1">
                <a:solidFill>
                  <a:srgbClr val="FFFFFF"/>
                </a:solidFill>
                <a:latin typeface="Ahorni"/>
              </a:rPr>
              <a:t>wolken</a:t>
            </a:r>
            <a:endParaRPr lang="de-DE" b="1" dirty="0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Durchschnittliche Chemie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Durchschnittlicher Wasserstand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FFFF"/>
                </a:solidFill>
                <a:latin typeface="Ahorni"/>
              </a:rPr>
              <a:t>24h Regenvorhersage</a:t>
            </a:r>
            <a:endParaRPr lang="de-DE" dirty="0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807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70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7" y="1955416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Erstellen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Verschiedene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ansichten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vorschau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Chemie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7F24F55-7A48-3E29-0F2E-7534832AA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971" y="1955416"/>
            <a:ext cx="7613003" cy="373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6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713616"/>
            <a:ext cx="4314496" cy="232130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Hinzufügen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Verhältnisse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5984ECD-DE03-3FBF-7976-18EE3134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385" y="2016919"/>
            <a:ext cx="7613003" cy="371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40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347265"/>
            <a:ext cx="4314496" cy="364702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Einkaufslite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 zum kaufen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Pdf</a:t>
            </a:r>
            <a:r>
              <a:rPr lang="de-DE" b="1">
                <a:solidFill>
                  <a:srgbClr val="FFFFFF"/>
                </a:solidFill>
                <a:latin typeface="Ahorni"/>
              </a:rPr>
              <a:t>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ausdruck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Letzt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bewässerung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Intervall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5A40CF5-6E53-9CD2-663B-C446D7CB3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49" y="1420274"/>
            <a:ext cx="4563233" cy="252979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361107E-9B28-3693-2E38-C3CEC4DB0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998" y="4170776"/>
            <a:ext cx="4723586" cy="21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89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theme/theme1.xml><?xml version="1.0" encoding="utf-8"?>
<a:theme xmlns:a="http://schemas.openxmlformats.org/drawingml/2006/main" name="EncaseVTI">
  <a:themeElements>
    <a:clrScheme name="Encase">
      <a:dk1>
        <a:sysClr val="windowText" lastClr="000000"/>
      </a:dk1>
      <a:lt1>
        <a:sysClr val="window" lastClr="FFFFFF"/>
      </a:lt1>
      <a:dk2>
        <a:srgbClr val="1E2121"/>
      </a:dk2>
      <a:lt2>
        <a:srgbClr val="EFECEB"/>
      </a:lt2>
      <a:accent1>
        <a:srgbClr val="717059"/>
      </a:accent1>
      <a:accent2>
        <a:srgbClr val="B9A17E"/>
      </a:accent2>
      <a:accent3>
        <a:srgbClr val="766752"/>
      </a:accent3>
      <a:accent4>
        <a:srgbClr val="A28578"/>
      </a:accent4>
      <a:accent5>
        <a:srgbClr val="6E736D"/>
      </a:accent5>
      <a:accent6>
        <a:srgbClr val="BE8366"/>
      </a:accent6>
      <a:hlink>
        <a:srgbClr val="B5714F"/>
      </a:hlink>
      <a:folHlink>
        <a:srgbClr val="7B6B4C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</Words>
  <Application>Microsoft Office PowerPoint</Application>
  <PresentationFormat>Breitbild</PresentationFormat>
  <Paragraphs>81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Ahorni</vt:lpstr>
      <vt:lpstr>Arial</vt:lpstr>
      <vt:lpstr>Avenir Next LT Pro</vt:lpstr>
      <vt:lpstr>Avenir Next LT Pro Light</vt:lpstr>
      <vt:lpstr>EncaseVTI</vt:lpstr>
      <vt:lpstr>Terra Scape</vt:lpstr>
      <vt:lpstr>GRUNDIDEE </vt:lpstr>
      <vt:lpstr>ZIELE</vt:lpstr>
      <vt:lpstr>PowerPoint-Präsentation</vt:lpstr>
      <vt:lpstr>HOME</vt:lpstr>
      <vt:lpstr>PowerPoint-Präsentation</vt:lpstr>
      <vt:lpstr>BEETE</vt:lpstr>
      <vt:lpstr>BEETE</vt:lpstr>
      <vt:lpstr>BEETE</vt:lpstr>
      <vt:lpstr>PowerPoint-Präsentation</vt:lpstr>
      <vt:lpstr>PFLANZEN</vt:lpstr>
      <vt:lpstr>PowerPoint-Präsentation</vt:lpstr>
      <vt:lpstr>BENUTZER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 Scape</dc:title>
  <dc:creator>LÄNGLE Jannik Eduard</dc:creator>
  <cp:lastModifiedBy>LÄNGLE Jannik Eduard</cp:lastModifiedBy>
  <cp:revision>1</cp:revision>
  <dcterms:created xsi:type="dcterms:W3CDTF">2024-06-05T11:38:19Z</dcterms:created>
  <dcterms:modified xsi:type="dcterms:W3CDTF">2024-06-05T13:07:22Z</dcterms:modified>
</cp:coreProperties>
</file>